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76482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kk-KZ" altLang="ru-RU" sz="1200" dirty="0">
                <a:latin typeface="Times New Roman" panose="02020603050405020304" pitchFamily="18" charset="0"/>
                <a:cs typeface="Times New Roman" panose="02020603050405020304" pitchFamily="18" charset="0"/>
              </a:rPr>
              <a:t> 3–8, күндіз 8–13 м/с. Ауа температурасы түнде 10–12, күндіз 28–30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1005" y="228585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07 мамыр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07 мамыр күндіз, 08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83333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2021-07-01T03:56:27Z</cp:lastPrinted>
  <dcterms:created xsi:type="dcterms:W3CDTF">2018-03-27T06:03:00Z</dcterms:created>
  <dcterms:modified xsi:type="dcterms:W3CDTF">2026-05-06T08:02:07Z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